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5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384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68756-4DD4-4C4C-989F-31BD17A3531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4380B-4590-421C-93D0-E1EE4470011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11560" y="2780928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Přehled časů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VY_32_INOVACE_ANJ.2.20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21.3.2014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anglického jazyka. Ukazuje souhrnný přehled nejpoužívanějších časů v angličtině a jejich užití.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83768" y="692696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467544" y="2204864"/>
          <a:ext cx="8208912" cy="3312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526"/>
                <a:gridCol w="2345404"/>
                <a:gridCol w="4000982"/>
              </a:tblGrid>
              <a:tr h="1171033">
                <a:tc>
                  <a:txBody>
                    <a:bodyPr/>
                    <a:lstStyle/>
                    <a:p>
                      <a:r>
                        <a:rPr lang="en-GB" dirty="0" smtClean="0"/>
                        <a:t>FUTURE WITH</a:t>
                      </a:r>
                      <a:br>
                        <a:rPr lang="en-GB" dirty="0" smtClean="0"/>
                      </a:br>
                      <a:r>
                        <a:rPr lang="en-GB" i="0" dirty="0" smtClean="0"/>
                        <a:t>PRESENT</a:t>
                      </a:r>
                      <a:r>
                        <a:rPr lang="en-GB" i="0" baseline="0" dirty="0" smtClean="0"/>
                        <a:t> </a:t>
                      </a:r>
                    </a:p>
                    <a:p>
                      <a:r>
                        <a:rPr lang="en-GB" i="0" baseline="0" dirty="0" smtClean="0"/>
                        <a:t>CONTINUOUS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970301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future arrangements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I’m visiting</a:t>
                      </a:r>
                      <a:r>
                        <a:rPr lang="en-GB" baseline="0" dirty="0" smtClean="0"/>
                        <a:t> my doctor next Monday.</a:t>
                      </a:r>
                      <a:endParaRPr lang="en-GB" dirty="0"/>
                    </a:p>
                  </a:txBody>
                  <a:tcPr/>
                </a:tc>
              </a:tr>
              <a:tr h="117103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 say why we can’t do something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 can’t come. I’m working on Saturday.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83768" y="692696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467544" y="2204865"/>
          <a:ext cx="8208912" cy="2952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024336"/>
                <a:gridCol w="3600400"/>
              </a:tblGrid>
              <a:tr h="1185271">
                <a:tc>
                  <a:txBody>
                    <a:bodyPr/>
                    <a:lstStyle/>
                    <a:p>
                      <a:r>
                        <a:rPr lang="en-GB" dirty="0" smtClean="0"/>
                        <a:t>FUTURE WITH</a:t>
                      </a:r>
                      <a:br>
                        <a:rPr lang="en-GB" dirty="0" smtClean="0"/>
                      </a:br>
                      <a:r>
                        <a:rPr lang="en-GB" i="0" dirty="0" smtClean="0"/>
                        <a:t>PRESENT</a:t>
                      </a:r>
                      <a:r>
                        <a:rPr lang="en-GB" i="0" baseline="0" dirty="0" smtClean="0"/>
                        <a:t> </a:t>
                      </a:r>
                    </a:p>
                    <a:p>
                      <a:r>
                        <a:rPr lang="en-GB" i="0" baseline="0" dirty="0" smtClean="0"/>
                        <a:t>SIMPLE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829690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fixed future events </a:t>
                      </a:r>
                    </a:p>
                    <a:p>
                      <a:r>
                        <a:rPr lang="en-GB" dirty="0" smtClean="0"/>
                        <a:t>(on timetables and schedules)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I’m visiting</a:t>
                      </a:r>
                      <a:r>
                        <a:rPr lang="en-GB" baseline="0" dirty="0" smtClean="0"/>
                        <a:t> my doctor next Monday.</a:t>
                      </a:r>
                      <a:endParaRPr lang="en-GB" dirty="0"/>
                    </a:p>
                  </a:txBody>
                  <a:tcPr/>
                </a:tc>
              </a:tr>
              <a:tr h="9373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after </a:t>
                      </a:r>
                      <a:r>
                        <a:rPr lang="en-GB" i="1" dirty="0" smtClean="0"/>
                        <a:t>when, as soon as, etc.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As soon as I get there,</a:t>
                      </a:r>
                      <a:r>
                        <a:rPr lang="en-GB" baseline="0" dirty="0" smtClean="0"/>
                        <a:t> I’ll call you.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55776" y="476672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611560" y="1484784"/>
          <a:ext cx="7920881" cy="4716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3024336"/>
                <a:gridCol w="3816425"/>
              </a:tblGrid>
              <a:tr h="603945">
                <a:tc>
                  <a:txBody>
                    <a:bodyPr/>
                    <a:lstStyle/>
                    <a:p>
                      <a:r>
                        <a:rPr lang="en-GB" dirty="0" smtClean="0"/>
                        <a:t>PRESENT </a:t>
                      </a:r>
                    </a:p>
                    <a:p>
                      <a:r>
                        <a:rPr lang="en-GB" dirty="0" smtClean="0"/>
                        <a:t>SIMPLE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facts/permanent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situations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Water boils at 100</a:t>
                      </a:r>
                      <a:r>
                        <a:rPr lang="cs-CZ" dirty="0" smtClean="0"/>
                        <a:t>°</a:t>
                      </a:r>
                      <a:r>
                        <a:rPr lang="en-GB" dirty="0" smtClean="0"/>
                        <a:t>C.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thoughts/feelings/opinions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 think she is clever.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likes and dislikes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 prefer coffee to tea.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regular activities, routines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 usually get up at 6.30.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describing/telling stories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 film takes place</a:t>
                      </a:r>
                      <a:r>
                        <a:rPr lang="en-GB" baseline="0" dirty="0" smtClean="0"/>
                        <a:t> in Karlovy Vary.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describing</a:t>
                      </a:r>
                      <a:r>
                        <a:rPr lang="en-GB" baseline="0" dirty="0" smtClean="0"/>
                        <a:t> states (state verbs)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They seem very nice.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55776" y="476672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611560" y="1628800"/>
          <a:ext cx="8136904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409"/>
                <a:gridCol w="2662986"/>
                <a:gridCol w="3920509"/>
              </a:tblGrid>
              <a:tr h="673572">
                <a:tc>
                  <a:txBody>
                    <a:bodyPr/>
                    <a:lstStyle/>
                    <a:p>
                      <a:r>
                        <a:rPr lang="en-GB" dirty="0" smtClean="0"/>
                        <a:t>PRESENT </a:t>
                      </a:r>
                    </a:p>
                    <a:p>
                      <a:r>
                        <a:rPr lang="en-GB" dirty="0" smtClean="0"/>
                        <a:t>CONTINUOUS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714980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actions happening now</a:t>
                      </a:r>
                    </a:p>
                    <a:p>
                      <a:r>
                        <a:rPr lang="en-GB" dirty="0" smtClean="0"/>
                        <a:t>(as we speak)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What are you doing now?</a:t>
                      </a:r>
                    </a:p>
                    <a:p>
                      <a:r>
                        <a:rPr lang="en-GB" dirty="0" smtClean="0"/>
                        <a:t>I’m cooking.</a:t>
                      </a:r>
                      <a:endParaRPr lang="en-GB" dirty="0"/>
                    </a:p>
                  </a:txBody>
                  <a:tcPr/>
                </a:tc>
              </a:tr>
              <a:tr h="7149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temporary</a:t>
                      </a:r>
                      <a:r>
                        <a:rPr lang="en-GB" baseline="0" dirty="0" smtClean="0"/>
                        <a:t> situations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Marta’s attending</a:t>
                      </a:r>
                      <a:r>
                        <a:rPr lang="en-GB" baseline="0" dirty="0" smtClean="0"/>
                        <a:t> language course now.</a:t>
                      </a:r>
                      <a:endParaRPr lang="en-GB" dirty="0"/>
                    </a:p>
                  </a:txBody>
                  <a:tcPr/>
                </a:tc>
              </a:tr>
              <a:tr h="7149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criticising someone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You’re always wearing my things.</a:t>
                      </a:r>
                      <a:endParaRPr lang="en-GB" dirty="0"/>
                    </a:p>
                  </a:txBody>
                  <a:tcPr/>
                </a:tc>
              </a:tr>
              <a:tr h="71498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changes and trends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It’s getting dark.</a:t>
                      </a:r>
                      <a:endParaRPr lang="en-GB" dirty="0"/>
                    </a:p>
                  </a:txBody>
                  <a:tcPr/>
                </a:tc>
              </a:tr>
              <a:tr h="71498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describing pictures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 woman is walking into the room.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55776" y="476672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395535" y="1988840"/>
          <a:ext cx="8208913" cy="3357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9397"/>
                <a:gridCol w="2772761"/>
                <a:gridCol w="4316755"/>
              </a:tblGrid>
              <a:tr h="603945">
                <a:tc>
                  <a:txBody>
                    <a:bodyPr/>
                    <a:lstStyle/>
                    <a:p>
                      <a:r>
                        <a:rPr lang="en-GB" dirty="0" smtClean="0"/>
                        <a:t>PAST</a:t>
                      </a:r>
                    </a:p>
                    <a:p>
                      <a:r>
                        <a:rPr lang="en-GB" dirty="0" smtClean="0"/>
                        <a:t>SIMPLE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finished actions in</a:t>
                      </a:r>
                      <a:r>
                        <a:rPr lang="en-GB" baseline="0" dirty="0" smtClean="0"/>
                        <a:t> the past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 watched a very nice film yesterday.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repeated actions in the past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She visited them every day.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 series of past actions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 arrived home and listened</a:t>
                      </a:r>
                      <a:r>
                        <a:rPr lang="en-GB" baseline="0" dirty="0" smtClean="0"/>
                        <a:t> to music.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past situations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Ernest</a:t>
                      </a:r>
                      <a:r>
                        <a:rPr lang="en-GB" baseline="0" dirty="0" smtClean="0"/>
                        <a:t> Hemingway lived from 1898 to 1961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55776" y="548680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539552" y="1844824"/>
          <a:ext cx="8280921" cy="4037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1465"/>
                <a:gridCol w="2733031"/>
                <a:gridCol w="3816425"/>
              </a:tblGrid>
              <a:tr h="603945">
                <a:tc>
                  <a:txBody>
                    <a:bodyPr/>
                    <a:lstStyle/>
                    <a:p>
                      <a:r>
                        <a:rPr lang="en-GB" dirty="0" smtClean="0"/>
                        <a:t>PAST </a:t>
                      </a:r>
                    </a:p>
                    <a:p>
                      <a:r>
                        <a:rPr lang="en-GB" dirty="0" smtClean="0"/>
                        <a:t>CONTINUOUNS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actions at around a time in the past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 was feeling bad that day.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temporary situations in </a:t>
                      </a:r>
                    </a:p>
                    <a:p>
                      <a:r>
                        <a:rPr lang="en-GB" dirty="0" smtClean="0"/>
                        <a:t>the past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 were staying</a:t>
                      </a:r>
                      <a:r>
                        <a:rPr lang="en-GB" baseline="0" dirty="0" smtClean="0"/>
                        <a:t> in a hotel at the time</a:t>
                      </a:r>
                    </a:p>
                    <a:p>
                      <a:r>
                        <a:rPr lang="en-GB" baseline="0" dirty="0" smtClean="0"/>
                        <a:t>of the 2010 film festival. 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one action interrupted</a:t>
                      </a:r>
                    </a:p>
                    <a:p>
                      <a:r>
                        <a:rPr lang="en-GB" dirty="0" smtClean="0"/>
                        <a:t>by another 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He</a:t>
                      </a:r>
                      <a:r>
                        <a:rPr lang="en-GB" baseline="0" dirty="0" smtClean="0"/>
                        <a:t> was reading a book when I came.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plans that did not happen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 was hoping to study medicine.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 scene in the past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When we arrived at the beach,</a:t>
                      </a:r>
                    </a:p>
                    <a:p>
                      <a:r>
                        <a:rPr lang="en-GB" dirty="0" smtClean="0"/>
                        <a:t>the sun wasn’t shining.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555776" y="476672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395536" y="1484784"/>
          <a:ext cx="8568951" cy="5186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288"/>
                <a:gridCol w="3081288"/>
                <a:gridCol w="3384375"/>
              </a:tblGrid>
              <a:tr h="603945">
                <a:tc>
                  <a:txBody>
                    <a:bodyPr/>
                    <a:lstStyle/>
                    <a:p>
                      <a:r>
                        <a:rPr lang="en-GB" dirty="0" smtClean="0"/>
                        <a:t>PRESENT PERFECT </a:t>
                      </a:r>
                    </a:p>
                    <a:p>
                      <a:r>
                        <a:rPr lang="en-GB" dirty="0" smtClean="0"/>
                        <a:t>SIMPLE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actions/experiences in </a:t>
                      </a:r>
                    </a:p>
                    <a:p>
                      <a:r>
                        <a:rPr lang="en-GB" dirty="0" smtClean="0"/>
                        <a:t>our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lives until now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My mother has worked for several</a:t>
                      </a:r>
                    </a:p>
                    <a:p>
                      <a:r>
                        <a:rPr lang="en-GB" dirty="0" smtClean="0"/>
                        <a:t>companies.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 past action with present</a:t>
                      </a:r>
                    </a:p>
                    <a:p>
                      <a:r>
                        <a:rPr lang="en-GB" dirty="0" smtClean="0"/>
                        <a:t>results for recent events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Who has eaten all the cakes?</a:t>
                      </a:r>
                    </a:p>
                    <a:p>
                      <a:r>
                        <a:rPr lang="en-GB" dirty="0" smtClean="0"/>
                        <a:t>(So there are empty plates).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actions in a time period that is still continuing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He has just finished his essay.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repeated actions in the past</a:t>
                      </a:r>
                    </a:p>
                    <a:p>
                      <a:r>
                        <a:rPr lang="en-GB" dirty="0" smtClean="0"/>
                        <a:t>(which may be repeated</a:t>
                      </a:r>
                      <a:r>
                        <a:rPr lang="en-GB" baseline="0" dirty="0" smtClean="0"/>
                        <a:t> in the future)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I’ve seen the film many times.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with </a:t>
                      </a:r>
                      <a:r>
                        <a:rPr lang="en-GB" i="1" dirty="0" smtClean="0"/>
                        <a:t>for </a:t>
                      </a:r>
                      <a:r>
                        <a:rPr lang="en-GB" i="0" dirty="0" smtClean="0"/>
                        <a:t>or </a:t>
                      </a:r>
                      <a:r>
                        <a:rPr lang="en-GB" i="1" dirty="0" smtClean="0"/>
                        <a:t>since </a:t>
                      </a:r>
                      <a:r>
                        <a:rPr lang="en-GB" i="0" dirty="0" smtClean="0"/>
                        <a:t>for situations</a:t>
                      </a:r>
                    </a:p>
                    <a:p>
                      <a:r>
                        <a:rPr lang="en-GB" i="0" dirty="0" smtClean="0"/>
                        <a:t>that started in the past and </a:t>
                      </a:r>
                    </a:p>
                    <a:p>
                      <a:r>
                        <a:rPr lang="en-GB" i="0" dirty="0" smtClean="0"/>
                        <a:t>continue now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 haven’t seen you for ages.</a:t>
                      </a:r>
                    </a:p>
                    <a:p>
                      <a:r>
                        <a:rPr lang="en-GB" dirty="0" smtClean="0"/>
                        <a:t>They’ve lived here since 2001.</a:t>
                      </a:r>
                      <a:endParaRPr lang="en-GB" dirty="0"/>
                    </a:p>
                  </a:txBody>
                  <a:tcPr/>
                </a:tc>
              </a:tr>
              <a:tr h="679429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giving news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Martin has passed his exams.</a:t>
                      </a:r>
                    </a:p>
                    <a:p>
                      <a:r>
                        <a:rPr lang="en-GB" dirty="0" smtClean="0"/>
                        <a:t>‘That’s good news!’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83768" y="692696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251520" y="2204864"/>
          <a:ext cx="8568951" cy="2635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880320"/>
                <a:gridCol w="3744415"/>
              </a:tblGrid>
              <a:tr h="807019">
                <a:tc>
                  <a:txBody>
                    <a:bodyPr/>
                    <a:lstStyle/>
                    <a:p>
                      <a:r>
                        <a:rPr lang="en-GB" dirty="0" smtClean="0"/>
                        <a:t>PRESENT PERFECT </a:t>
                      </a:r>
                    </a:p>
                    <a:p>
                      <a:r>
                        <a:rPr lang="en-GB" dirty="0" smtClean="0"/>
                        <a:t>CONTINUOUS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856631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continuing actions/situations </a:t>
                      </a:r>
                    </a:p>
                    <a:p>
                      <a:r>
                        <a:rPr lang="en-GB" dirty="0" smtClean="0"/>
                        <a:t>until now emphasising 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We’ve been waiting for ages!</a:t>
                      </a:r>
                    </a:p>
                    <a:p>
                      <a:r>
                        <a:rPr lang="en-GB" dirty="0" smtClean="0"/>
                        <a:t>I’ve been learning English for a long time.</a:t>
                      </a:r>
                      <a:endParaRPr lang="en-GB" dirty="0"/>
                    </a:p>
                  </a:txBody>
                  <a:tcPr/>
                </a:tc>
              </a:tr>
              <a:tr h="8566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 explain a present</a:t>
                      </a:r>
                      <a:r>
                        <a:rPr lang="en-GB" baseline="0" dirty="0" smtClean="0"/>
                        <a:t> situation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I’m sweaty because I was running.</a:t>
                      </a:r>
                    </a:p>
                    <a:p>
                      <a:r>
                        <a:rPr lang="en-GB" dirty="0" smtClean="0"/>
                        <a:t>She’s dirty because she’s been painting her room.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83768" y="692696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251520" y="2204864"/>
          <a:ext cx="8568951" cy="2578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880320"/>
                <a:gridCol w="3744415"/>
              </a:tblGrid>
              <a:tr h="807019">
                <a:tc>
                  <a:txBody>
                    <a:bodyPr/>
                    <a:lstStyle/>
                    <a:p>
                      <a:r>
                        <a:rPr lang="en-GB" dirty="0" smtClean="0"/>
                        <a:t>FUTURE WITH</a:t>
                      </a:r>
                      <a:br>
                        <a:rPr lang="en-GB" dirty="0" smtClean="0"/>
                      </a:br>
                      <a:r>
                        <a:rPr lang="en-GB" dirty="0" smtClean="0"/>
                        <a:t>BE GOING 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856631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future plans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I’m going</a:t>
                      </a:r>
                      <a:r>
                        <a:rPr lang="en-GB" baseline="0" dirty="0" smtClean="0"/>
                        <a:t> to study more.</a:t>
                      </a:r>
                    </a:p>
                    <a:p>
                      <a:r>
                        <a:rPr lang="en-GB" baseline="0" dirty="0" smtClean="0"/>
                        <a:t>He’s going to be a doctor one day.</a:t>
                      </a:r>
                      <a:endParaRPr lang="en-GB" dirty="0"/>
                    </a:p>
                  </a:txBody>
                  <a:tcPr/>
                </a:tc>
              </a:tr>
              <a:tr h="8566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things we expect to happen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Look!</a:t>
                      </a:r>
                      <a:r>
                        <a:rPr lang="en-GB" baseline="0" dirty="0" smtClean="0"/>
                        <a:t> he’s going to win!</a:t>
                      </a:r>
                    </a:p>
                    <a:p>
                      <a:r>
                        <a:rPr lang="en-GB" baseline="0" dirty="0" smtClean="0"/>
                        <a:t>Be careful! The vase is going to fall down.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2483768" y="692696"/>
            <a:ext cx="39898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GB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VERB TENSES</a:t>
            </a:r>
            <a:endParaRPr lang="en-GB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15" name="Tabulka 14"/>
          <p:cNvGraphicFramePr>
            <a:graphicFrameLocks noGrp="1"/>
          </p:cNvGraphicFramePr>
          <p:nvPr/>
        </p:nvGraphicFramePr>
        <p:xfrm>
          <a:off x="251520" y="2204865"/>
          <a:ext cx="8568951" cy="3744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3096344"/>
                <a:gridCol w="3528391"/>
              </a:tblGrid>
              <a:tr h="713779">
                <a:tc>
                  <a:txBody>
                    <a:bodyPr/>
                    <a:lstStyle/>
                    <a:p>
                      <a:r>
                        <a:rPr lang="en-GB" dirty="0" smtClean="0"/>
                        <a:t>FUTURE WITH</a:t>
                      </a:r>
                      <a:br>
                        <a:rPr lang="en-GB" dirty="0" smtClean="0"/>
                      </a:br>
                      <a:r>
                        <a:rPr lang="en-GB" i="1" dirty="0" smtClean="0"/>
                        <a:t>WILL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EXAMPLE</a:t>
                      </a:r>
                      <a:endParaRPr lang="en-GB" dirty="0"/>
                    </a:p>
                  </a:txBody>
                  <a:tcPr/>
                </a:tc>
              </a:tr>
              <a:tr h="757659">
                <a:tc>
                  <a:txBody>
                    <a:bodyPr/>
                    <a:lstStyle/>
                    <a:p>
                      <a:pPr algn="l"/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things we think will happen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 the future,</a:t>
                      </a:r>
                      <a:r>
                        <a:rPr lang="en-GB" baseline="0" dirty="0" smtClean="0"/>
                        <a:t> people will consume healthier food.</a:t>
                      </a:r>
                      <a:endParaRPr lang="en-GB" dirty="0"/>
                    </a:p>
                  </a:txBody>
                  <a:tcPr/>
                </a:tc>
              </a:tr>
              <a:tr h="7576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certain future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Next school year will start</a:t>
                      </a:r>
                      <a:r>
                        <a:rPr lang="en-GB" baseline="0" dirty="0" smtClean="0"/>
                        <a:t> on </a:t>
                      </a:r>
                    </a:p>
                    <a:p>
                      <a:r>
                        <a:rPr lang="en-GB" baseline="0" dirty="0" smtClean="0"/>
                        <a:t>a Wednesday next year.</a:t>
                      </a:r>
                      <a:endParaRPr lang="en-GB" dirty="0"/>
                    </a:p>
                  </a:txBody>
                  <a:tcPr/>
                </a:tc>
              </a:tr>
              <a:tr h="7576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immediate decisions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I’m tired. I think I’ll go to bed now.</a:t>
                      </a:r>
                      <a:endParaRPr lang="en-GB" dirty="0"/>
                    </a:p>
                  </a:txBody>
                  <a:tcPr/>
                </a:tc>
              </a:tr>
              <a:tr h="75765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offers, promises</a:t>
                      </a:r>
                      <a:r>
                        <a:rPr lang="en-GB" baseline="0" dirty="0" smtClean="0"/>
                        <a:t> and warnings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What would you like to drink?</a:t>
                      </a:r>
                    </a:p>
                    <a:p>
                      <a:r>
                        <a:rPr lang="en-GB" dirty="0" smtClean="0"/>
                        <a:t>I’ll get you something.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817</Words>
  <Application>Microsoft Office PowerPoint</Application>
  <PresentationFormat>Předvádění na obrazovce (4:3)</PresentationFormat>
  <Paragraphs>170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25</cp:revision>
  <dcterms:created xsi:type="dcterms:W3CDTF">2014-02-23T18:41:14Z</dcterms:created>
  <dcterms:modified xsi:type="dcterms:W3CDTF">2014-04-14T18:40:29Z</dcterms:modified>
</cp:coreProperties>
</file>